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761163" cy="988218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118" d="100"/>
          <a:sy n="118" d="100"/>
        </p:scale>
        <p:origin x="39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4110"/>
          </a:xfrm>
          <a:prstGeom prst="rect">
            <a:avLst/>
          </a:prstGeom>
        </p:spPr>
        <p:txBody>
          <a:bodyPr vert="horz" lIns="91273" tIns="45636" rIns="91273" bIns="456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4110"/>
          </a:xfrm>
          <a:prstGeom prst="rect">
            <a:avLst/>
          </a:prstGeom>
        </p:spPr>
        <p:txBody>
          <a:bodyPr vert="horz" lIns="91273" tIns="45636" rIns="91273" bIns="45636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41363"/>
            <a:ext cx="535146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3" tIns="45636" rIns="91273" bIns="456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0"/>
            <a:ext cx="5408930" cy="4446986"/>
          </a:xfrm>
          <a:prstGeom prst="rect">
            <a:avLst/>
          </a:prstGeom>
        </p:spPr>
        <p:txBody>
          <a:bodyPr vert="horz" lIns="91273" tIns="45636" rIns="91273" bIns="4563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5"/>
            <a:ext cx="2929837" cy="494110"/>
          </a:xfrm>
          <a:prstGeom prst="rect">
            <a:avLst/>
          </a:prstGeom>
        </p:spPr>
        <p:txBody>
          <a:bodyPr vert="horz" lIns="91273" tIns="45636" rIns="91273" bIns="456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386365"/>
            <a:ext cx="2929837" cy="494110"/>
          </a:xfrm>
          <a:prstGeom prst="rect">
            <a:avLst/>
          </a:prstGeom>
        </p:spPr>
        <p:txBody>
          <a:bodyPr vert="horz" lIns="91273" tIns="45636" rIns="91273" bIns="45636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62880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492896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356992"/>
            <a:ext cx="3026619" cy="954107"/>
            <a:chOff x="-86567" y="3496943"/>
            <a:chExt cx="302661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государственных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услуг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  </a:t>
              </a:r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08" y="495492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64" y="5554631"/>
            <a:ext cx="3217985" cy="125456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Телефон военного комиссариата    г. Баймак, </a:t>
            </a:r>
            <a:r>
              <a:rPr lang="ru-RU" sz="1600" b="1" dirty="0" err="1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Баймакского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 и Зилаирского районов РБ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8-34751-31611, 31639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5873</TotalTime>
  <Words>450</Words>
  <Application>Microsoft Office PowerPoint</Application>
  <PresentationFormat>Лист A4 (210x297 мм)</PresentationFormat>
  <Paragraphs>79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Акмурунский сс</cp:lastModifiedBy>
  <cp:revision>219</cp:revision>
  <cp:lastPrinted>2023-10-13T04:48:18Z</cp:lastPrinted>
  <dcterms:created xsi:type="dcterms:W3CDTF">2019-12-05T06:41:56Z</dcterms:created>
  <dcterms:modified xsi:type="dcterms:W3CDTF">2023-10-13T06:42:49Z</dcterms:modified>
</cp:coreProperties>
</file>